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8" r:id="rId2"/>
    <p:sldId id="264" r:id="rId3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BB2"/>
    <a:srgbClr val="EAE775"/>
    <a:srgbClr val="DEDA26"/>
    <a:srgbClr val="F5ADA1"/>
    <a:srgbClr val="C1BD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88" autoAdjust="0"/>
    <p:restoredTop sz="94660"/>
  </p:normalViewPr>
  <p:slideViewPr>
    <p:cSldViewPr>
      <p:cViewPr varScale="1">
        <p:scale>
          <a:sx n="52" d="100"/>
          <a:sy n="52" d="100"/>
        </p:scale>
        <p:origin x="1469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621" cy="501496"/>
          </a:xfrm>
          <a:prstGeom prst="rect">
            <a:avLst/>
          </a:prstGeom>
        </p:spPr>
        <p:txBody>
          <a:bodyPr vert="horz" lIns="92738" tIns="46369" rIns="92738" bIns="4636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00934" y="0"/>
            <a:ext cx="2985621" cy="501496"/>
          </a:xfrm>
          <a:prstGeom prst="rect">
            <a:avLst/>
          </a:prstGeom>
        </p:spPr>
        <p:txBody>
          <a:bodyPr vert="horz" lIns="92738" tIns="46369" rIns="92738" bIns="46369" rtlCol="0"/>
          <a:lstStyle>
            <a:lvl1pPr algn="r">
              <a:defRPr sz="1200"/>
            </a:lvl1pPr>
          </a:lstStyle>
          <a:p>
            <a:fld id="{CE12B02B-539C-432C-BBEA-0DBE57C4CEA4}" type="datetimeFigureOut">
              <a:rPr lang="ru-RU" smtClean="0"/>
              <a:pPr/>
              <a:t>03.11.2017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517203"/>
            <a:ext cx="2985621" cy="501496"/>
          </a:xfrm>
          <a:prstGeom prst="rect">
            <a:avLst/>
          </a:prstGeom>
        </p:spPr>
        <p:txBody>
          <a:bodyPr vert="horz" lIns="92738" tIns="46369" rIns="92738" bIns="4636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900934" y="9517203"/>
            <a:ext cx="2985621" cy="501496"/>
          </a:xfrm>
          <a:prstGeom prst="rect">
            <a:avLst/>
          </a:prstGeom>
        </p:spPr>
        <p:txBody>
          <a:bodyPr vert="horz" lIns="92738" tIns="46369" rIns="92738" bIns="46369" rtlCol="0" anchor="b"/>
          <a:lstStyle>
            <a:lvl1pPr algn="r">
              <a:defRPr sz="1200"/>
            </a:lvl1pPr>
          </a:lstStyle>
          <a:p>
            <a:fld id="{B8BADE5A-EE40-461E-9719-71645908E1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5250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кругленный прямоугольник 12"/>
          <p:cNvSpPr/>
          <p:nvPr/>
        </p:nvSpPr>
        <p:spPr>
          <a:xfrm>
            <a:off x="3546111" y="1164965"/>
            <a:ext cx="2361704" cy="30780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БЛОК 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</a:p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ПРЕСС-ЦЕНТР</a:t>
            </a:r>
            <a:endPara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971449" y="1172453"/>
            <a:ext cx="2381038" cy="29282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БЛОК Б</a:t>
            </a:r>
          </a:p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ТРЕНИНГОВЫЙ ЗАЛ</a:t>
            </a:r>
            <a:endPara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2844" y="85754"/>
            <a:ext cx="76202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МАШИНОСТРОИТЕЛЬНЫЙ КЛАСТЕРНЫЙ ФОРУМ РЕСПУБЛИКИ ТАТАРСТАН </a:t>
            </a:r>
          </a:p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«ЦИФРОВОЕ ПРОИЗВОДСТВО И БУДУЩЕЕ ПРОМЫШЛЕННОСТИ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n-US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119943" y="3543837"/>
            <a:ext cx="7257655" cy="436968"/>
          </a:xfrm>
          <a:prstGeom prst="roundRect">
            <a:avLst/>
          </a:prstGeom>
          <a:ln w="31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ПЛЕНАРНАЯ </a:t>
            </a:r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СЕССИЯ: </a:t>
            </a:r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«ЧЕТЫРЕ ШАГА НА ПУТИ К ЦИФРОВОЙ ЭРЕ»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Модератор - Павел Биленко, Московская школа управления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СКОЛКОВО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099509" y="3215693"/>
            <a:ext cx="7243138" cy="255917"/>
          </a:xfrm>
          <a:prstGeom prst="roundRect">
            <a:avLst/>
          </a:prstGeom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КОФЕ-БРЕЙК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987313" y="1518737"/>
            <a:ext cx="2395835" cy="132852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latinLnBrk="1"/>
            <a:r>
              <a:rPr lang="ru-RU" sz="1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ПОСТАВЩИКА </a:t>
            </a:r>
            <a:endParaRPr lang="en-US" sz="1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latinLnBrk="1"/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VALEO </a:t>
            </a:r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</a:p>
          <a:p>
            <a:pPr algn="ctr" latinLnBrk="1"/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Закупочное подразделение </a:t>
            </a:r>
            <a:r>
              <a:rPr lang="en-US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VALEO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1137266" y="6350598"/>
            <a:ext cx="7240332" cy="443525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kern="100" dirty="0" smtClean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</a:rPr>
              <a:t>ТРАНСФЕР НА УЖИН</a:t>
            </a:r>
            <a:r>
              <a:rPr lang="en-US" sz="1200" kern="100" dirty="0" smtClean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</a:rPr>
              <a:t>. </a:t>
            </a:r>
            <a:r>
              <a:rPr lang="ru-RU" sz="1200" kern="100" dirty="0" smtClean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</a:rPr>
              <a:t>УЖИН ОТ ИМЕНИ ОРГАНИЗАТОРОВ ФОРУМА (по приглашениям)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1095140" y="756453"/>
            <a:ext cx="7273630" cy="360000"/>
          </a:xfrm>
          <a:prstGeom prst="roundRect">
            <a:avLst/>
          </a:prstGeom>
          <a:ln w="31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ИТ-ПАРК ЧЕЛНЫ: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534342" y="1515060"/>
            <a:ext cx="2373473" cy="133787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95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</a:t>
            </a:r>
            <a:r>
              <a:rPr lang="ru-RU" sz="9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ru-RU" sz="95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ФИНАНСОВАЯ ПОДДЕРЖКА </a:t>
            </a:r>
            <a:endParaRPr lang="en-US" sz="95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95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ПРЕФЕРЕНЦИИ ДЛЯ ПРОЕКТОВ В МАШИНОСТРОЕНИИ</a:t>
            </a:r>
            <a:endParaRPr lang="ru-RU" sz="9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Модератор - Марат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Шакиров,</a:t>
            </a:r>
          </a:p>
          <a:p>
            <a:pPr algn="ctr"/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АО «Региональная лизинговая компания»</a:t>
            </a:r>
          </a:p>
          <a:p>
            <a:pPr algn="ctr"/>
            <a:endParaRPr lang="ru-RU" sz="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109348" y="1157355"/>
            <a:ext cx="2362810" cy="323027"/>
          </a:xfrm>
          <a:prstGeom prst="roundRect">
            <a:avLst/>
          </a:prstGeom>
          <a:solidFill>
            <a:srgbClr val="F5ADA1"/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БЛОК Б</a:t>
            </a:r>
          </a:p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</a:t>
            </a:r>
            <a:endPara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018213" y="4377825"/>
            <a:ext cx="2362501" cy="92121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latinLnBrk="1"/>
            <a:r>
              <a:rPr lang="ru-RU" sz="95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КРУГЛЫЙ СТОЛ:</a:t>
            </a:r>
            <a:endParaRPr lang="ru-RU" sz="9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latinLnBrk="1"/>
            <a:r>
              <a:rPr lang="ru-RU" sz="95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АДДИТИВНЫЕ </a:t>
            </a:r>
            <a:endParaRPr lang="en-US" sz="95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latinLnBrk="1"/>
            <a:r>
              <a:rPr lang="ru-RU" sz="95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ТЕХНОЛОГИИ: </a:t>
            </a:r>
          </a:p>
          <a:p>
            <a:pPr algn="ctr" latinLnBrk="1"/>
            <a:r>
              <a:rPr lang="ru-RU" sz="95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ЛУЧШИЕ ПРАКТИКИ</a:t>
            </a:r>
          </a:p>
          <a:p>
            <a:pPr algn="ctr" latinLnBrk="1"/>
            <a:r>
              <a:rPr lang="ru-RU" sz="9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Модератор - </a:t>
            </a:r>
            <a:r>
              <a:rPr lang="ru-RU" sz="9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Николай Булгаков, </a:t>
            </a:r>
            <a:endParaRPr lang="ru-RU" sz="95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latinLnBrk="1"/>
            <a:r>
              <a:rPr lang="ru-RU" sz="9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 </a:t>
            </a:r>
            <a:r>
              <a:rPr lang="ru-RU" sz="9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95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Зиас</a:t>
            </a:r>
            <a:r>
              <a:rPr lang="ru-RU" sz="9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5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Машинери</a:t>
            </a:r>
            <a:r>
              <a:rPr lang="ru-RU" sz="9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1109349" y="1521098"/>
            <a:ext cx="2362810" cy="1331838"/>
          </a:xfrm>
          <a:prstGeom prst="roundRect">
            <a:avLst/>
          </a:prstGeom>
          <a:solidFill>
            <a:srgbClr val="F5ADA1"/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latinLnBrk="1"/>
            <a:r>
              <a:rPr lang="ru-RU" sz="95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СЕМИНАР:</a:t>
            </a:r>
          </a:p>
          <a:p>
            <a:pPr algn="ctr" latinLnBrk="1"/>
            <a:r>
              <a:rPr lang="ru-RU" sz="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РОБОТИЗАЦИЯ </a:t>
            </a:r>
            <a:endParaRPr lang="en-US" sz="9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latinLnBrk="1"/>
            <a:r>
              <a:rPr lang="ru-RU" sz="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ПРОМЫШЛЕННОСТИ: </a:t>
            </a:r>
            <a:endParaRPr lang="en-US" sz="9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latinLnBrk="1"/>
            <a:r>
              <a:rPr lang="ru-RU" sz="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ОПЫТ ЕВРОПЫ И РОССИИ</a:t>
            </a:r>
          </a:p>
          <a:p>
            <a:pPr algn="ctr" latinLnBrk="1"/>
            <a:r>
              <a:rPr lang="ru-RU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Модератор –Тимур </a:t>
            </a:r>
            <a:r>
              <a:rPr lang="ru-RU" sz="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Сатдаров</a:t>
            </a:r>
            <a:r>
              <a:rPr lang="ru-RU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 latinLnBrk="1"/>
            <a:r>
              <a:rPr lang="ru-RU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по развитию бизнеса</a:t>
            </a:r>
          </a:p>
          <a:p>
            <a:pPr algn="ctr" latinLnBrk="1"/>
            <a:r>
              <a:rPr lang="ru-RU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регионе «КУКА </a:t>
            </a:r>
            <a:r>
              <a:rPr lang="ru-RU" sz="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Роботикс</a:t>
            </a:r>
            <a:r>
              <a:rPr lang="ru-RU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Рус»</a:t>
            </a: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129831" y="742586"/>
            <a:ext cx="917059" cy="360000"/>
          </a:xfrm>
          <a:prstGeom prst="round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129831" y="1165797"/>
            <a:ext cx="917060" cy="1977669"/>
          </a:xfrm>
          <a:prstGeom prst="round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algn="ctr"/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ctr"/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11.3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140175" y="4063539"/>
            <a:ext cx="906200" cy="239678"/>
          </a:xfrm>
          <a:prstGeom prst="round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115023" y="3534821"/>
            <a:ext cx="936510" cy="445984"/>
          </a:xfrm>
          <a:prstGeom prst="round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145761" y="4385951"/>
            <a:ext cx="903409" cy="880723"/>
          </a:xfrm>
          <a:prstGeom prst="round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11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en-US" sz="11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1114252" y="4371157"/>
            <a:ext cx="2357905" cy="927880"/>
          </a:xfrm>
          <a:prstGeom prst="roundRect">
            <a:avLst/>
          </a:prstGeom>
          <a:solidFill>
            <a:srgbClr val="F5ADA1"/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latinLnBrk="1"/>
            <a:r>
              <a:rPr lang="ru-RU" sz="95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ПИТЧ-СЕССИЯ:</a:t>
            </a:r>
          </a:p>
          <a:p>
            <a:pPr algn="ctr" latinLnBrk="1"/>
            <a:r>
              <a:rPr lang="ru-RU" sz="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ПРОЕКТ </a:t>
            </a:r>
            <a:endParaRPr lang="en-US" sz="9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latinLnBrk="1"/>
            <a:r>
              <a:rPr lang="ru-RU" sz="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BLOCKCHAIN PITCH </a:t>
            </a:r>
          </a:p>
          <a:p>
            <a:pPr algn="ctr" latinLnBrk="1"/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Модератор – Анастасия Тюрина, </a:t>
            </a:r>
          </a:p>
          <a:p>
            <a:pPr algn="ctr" latinLnBrk="1"/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Внешэкономбанк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668344" y="85754"/>
            <a:ext cx="12409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НОЯБРЯ</a:t>
            </a:r>
            <a:endParaRPr lang="ru-RU" sz="11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1</a:t>
            </a: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1106796" y="4053032"/>
            <a:ext cx="7257655" cy="250184"/>
          </a:xfrm>
          <a:prstGeom prst="roundRect">
            <a:avLst/>
          </a:prstGeom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ОБЕД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136690" y="3206677"/>
            <a:ext cx="898156" cy="264933"/>
          </a:xfrm>
          <a:prstGeom prst="round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1.30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8470774" y="742587"/>
            <a:ext cx="486881" cy="5554391"/>
          </a:xfrm>
          <a:prstGeom prst="round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ЭКСПОЗИЦИЯ –ЭКСПОЗИЦИЯ 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ЭКСПОЗИЦИЯ– ЭКСПОЗИЦИЯ 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3533323" y="4367138"/>
            <a:ext cx="2397264" cy="93189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5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КРУГЛЫЙ СТОЛ:</a:t>
            </a:r>
          </a:p>
          <a:p>
            <a:pPr algn="ctr"/>
            <a:r>
              <a:rPr lang="ru-RU" sz="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ЦИФРОВЫЕ</a:t>
            </a:r>
            <a:r>
              <a:rPr lang="en-US" sz="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 В РАЗВИТИИ ПРОМЫШЛЕННОЙ КООПЕРАЦИИ</a:t>
            </a:r>
          </a:p>
          <a:p>
            <a:pPr algn="ctr"/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Модератор - Александр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Ивлев, </a:t>
            </a:r>
            <a:endParaRPr lang="ru-RU" sz="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Ernst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ru-RU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Young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Global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Limited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ru-RU" sz="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1099508" y="2900717"/>
            <a:ext cx="7243139" cy="242749"/>
          </a:xfrm>
          <a:prstGeom prst="roundRect">
            <a:avLst/>
          </a:prstGeom>
          <a:ln w="31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Посещение </a:t>
            </a: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экспозиции почетными гостями Форума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1153179" y="5371627"/>
            <a:ext cx="7248767" cy="243297"/>
          </a:xfrm>
          <a:prstGeom prst="roundRect">
            <a:avLst/>
          </a:prstGeom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ПЕРЕРЫВ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50839" y="5371627"/>
            <a:ext cx="884363" cy="225758"/>
          </a:xfrm>
          <a:prstGeom prst="round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en-US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0-1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6.40</a:t>
            </a:r>
            <a:endPara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165504" y="6355431"/>
            <a:ext cx="912177" cy="428110"/>
          </a:xfrm>
          <a:prstGeom prst="round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lang="en-US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endPara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165504" y="5694082"/>
            <a:ext cx="903409" cy="616510"/>
          </a:xfrm>
          <a:prstGeom prst="round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11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en-US" sz="11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1141515" y="5679322"/>
            <a:ext cx="4795232" cy="617656"/>
          </a:xfrm>
          <a:prstGeom prst="roundRect">
            <a:avLst/>
          </a:prstGeom>
          <a:ln w="31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5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 «СОЗДАНИЕ И РАЗВИТИЕ </a:t>
            </a:r>
            <a:endParaRPr lang="en-US" sz="9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95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ЦИФРОВОГО ПРОИЗВОДСТВА В РОССИИ»</a:t>
            </a:r>
            <a:endParaRPr lang="en-US" sz="95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Модератор - Павел Биленко, Московская школа управления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СКОЛКОВО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6003190" y="5694082"/>
            <a:ext cx="2394982" cy="602896"/>
          </a:xfrm>
          <a:prstGeom prst="roundRect">
            <a:avLst/>
          </a:prstGeom>
          <a:solidFill>
            <a:srgbClr val="F5ADA1"/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</a:t>
            </a:r>
            <a:r>
              <a:rPr lang="ru-RU" sz="9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ПЕРЕГОВОРЫ</a:t>
            </a:r>
            <a:r>
              <a:rPr lang="en-US" sz="9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9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73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кругленный прямоугольник 12"/>
          <p:cNvSpPr/>
          <p:nvPr/>
        </p:nvSpPr>
        <p:spPr>
          <a:xfrm>
            <a:off x="3105380" y="1495292"/>
            <a:ext cx="2923537" cy="34708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2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переезд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08.20 – 09.00</a:t>
            </a:r>
            <a:endPara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096777" y="1890757"/>
            <a:ext cx="2997659" cy="1048506"/>
          </a:xfrm>
          <a:prstGeom prst="roundRect">
            <a:avLst>
              <a:gd name="adj" fmla="val 13728"/>
            </a:avLst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latinLnBrk="1"/>
            <a:r>
              <a:rPr lang="ru-RU" sz="1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ПОСЕЩЕНИЕ </a:t>
            </a:r>
            <a:r>
              <a:rPr lang="en-US" sz="1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ПРЕДПРИЯТИЙ</a:t>
            </a:r>
          </a:p>
          <a:p>
            <a:pPr algn="ctr" latinLnBrk="1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09.00 – 11.20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0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latinLnBrk="1"/>
            <a:endParaRPr lang="ru-RU" sz="1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latinLnBrk="1"/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НИЖНЕКАМСК </a:t>
            </a:r>
          </a:p>
          <a:p>
            <a:pPr algn="ctr" latinLnBrk="1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Ай-Пласт, </a:t>
            </a:r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Нижнекамскшина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107858" y="1901215"/>
            <a:ext cx="2905321" cy="1046440"/>
          </a:xfrm>
          <a:prstGeom prst="roundRect">
            <a:avLst>
              <a:gd name="adj" fmla="val 15148"/>
            </a:avLst>
          </a:prstGeom>
          <a:solidFill>
            <a:schemeClr val="accent4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latinLnBrk="1"/>
            <a:r>
              <a:rPr lang="ru-RU" sz="1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ПОСЕЩЕНИЕ </a:t>
            </a:r>
            <a:r>
              <a:rPr lang="en-US" sz="1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ПРЕДПРИЯТИЙ</a:t>
            </a:r>
          </a:p>
          <a:p>
            <a:pPr algn="ctr" latinLnBrk="1"/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09.00 – 11.20:</a:t>
            </a:r>
          </a:p>
          <a:p>
            <a:pPr algn="ctr" latinLnBrk="1"/>
            <a:endParaRPr lang="en-US" sz="1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ОЭЗ </a:t>
            </a:r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АЛАБУГА» </a:t>
            </a:r>
          </a:p>
          <a:p>
            <a:pPr algn="ctr"/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BARS TECHNOLOGY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др. предприятий ОЭЗ</a:t>
            </a:r>
            <a:r>
              <a:rPr lang="en-US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24408" y="1496782"/>
            <a:ext cx="2928770" cy="347083"/>
          </a:xfrm>
          <a:prstGeom prst="roundRect">
            <a:avLst/>
          </a:prstGeom>
          <a:solidFill>
            <a:srgbClr val="F5ADA1"/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1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ереезд 08.40 – 09.00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94112" y="1893697"/>
            <a:ext cx="2958492" cy="1053958"/>
          </a:xfrm>
          <a:prstGeom prst="roundRect">
            <a:avLst/>
          </a:prstGeom>
          <a:solidFill>
            <a:srgbClr val="F5ADA1"/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latinLnBrk="1"/>
            <a:r>
              <a:rPr lang="ru-RU" sz="1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ПОСЕЩЕНИЕ ПРЕДПРИЯТИЙ</a:t>
            </a:r>
          </a:p>
          <a:p>
            <a:pPr algn="ctr" latinLnBrk="1"/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09.00 – 11.40: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89535" marR="89535" algn="ctr" latinLnBrk="1">
              <a:spcAft>
                <a:spcPts val="0"/>
              </a:spcAft>
            </a:pPr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ПАО «КАМАЗ», </a:t>
            </a:r>
          </a:p>
          <a:p>
            <a:pPr marL="89535" marR="89535" algn="ctr" latinLnBrk="1">
              <a:spcAft>
                <a:spcPts val="0"/>
              </a:spcAft>
            </a:pPr>
            <a:r>
              <a:rPr lang="ru-RU" sz="1000" kern="100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Индустриальный </a:t>
            </a:r>
            <a:r>
              <a:rPr lang="ru-RU" sz="1000" kern="1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парк «Челны» </a:t>
            </a:r>
            <a:endParaRPr lang="ru-RU" sz="1000" kern="100" dirty="0" smtClean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89535" marR="89535" algn="ctr" latinLnBrk="1">
              <a:spcAft>
                <a:spcPts val="0"/>
              </a:spcAft>
            </a:pPr>
            <a:r>
              <a:rPr lang="ru-RU" sz="1000" kern="100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ru-RU" sz="1000" kern="1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 посещением Центра </a:t>
            </a:r>
            <a:r>
              <a:rPr lang="ru-RU" sz="1000" kern="100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робототехник</a:t>
            </a:r>
            <a:r>
              <a:rPr lang="ru-RU" sz="1000" kern="1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</a:t>
            </a:r>
            <a:r>
              <a:rPr lang="ru-RU" sz="1000" kern="100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1395310" y="1103752"/>
            <a:ext cx="7699126" cy="312425"/>
          </a:xfrm>
          <a:prstGeom prst="roundRect">
            <a:avLst/>
          </a:prstGeom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ПЕРЕЕЗД к месту сбора ИТ-ПАРК ЧЕЛНЫ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760249" y="202371"/>
            <a:ext cx="12409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НОЯБРЯ ДЕНЬ </a:t>
            </a:r>
            <a:r>
              <a:rPr lang="en-US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5936304" y="4207297"/>
            <a:ext cx="3158132" cy="138194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r>
              <a:rPr lang="ru-RU" sz="1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ВЫЕЗДНОЙ </a:t>
            </a:r>
            <a:r>
              <a:rPr lang="ru-RU" sz="1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ПРАКТИЧЕСКИЙ СЕМИНАР</a:t>
            </a:r>
          </a:p>
          <a:p>
            <a:pPr algn="ctr" latinLnBrk="1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12.20 – 14.00:</a:t>
            </a:r>
          </a:p>
          <a:p>
            <a:pPr algn="ctr" latinLnBrk="1"/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latinLnBrk="1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АВТОМАТИЗАЦИЯ ПРОИЗВОДСТВА </a:t>
            </a:r>
            <a:endParaRPr lang="ru-RU" sz="1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latinLnBrk="1"/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ИЗДЕРЖЕК ПРИ </a:t>
            </a:r>
            <a:endParaRPr lang="ru-RU" sz="1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latinLnBrk="1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 ПРОДУКЦИИ </a:t>
            </a:r>
            <a:endParaRPr lang="ru-RU" sz="1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latinLnBrk="1"/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Инжиниринговый центр КФУ</a:t>
            </a:r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3107971" y="4195088"/>
            <a:ext cx="2760174" cy="139415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r>
              <a:rPr lang="ru-RU" sz="1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ВЫЕЗДНОЙ ПРАКТИЧЕСКИЙ СЕМИНАР</a:t>
            </a:r>
          </a:p>
          <a:p>
            <a:pPr algn="ctr" latinLnBrk="1"/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12.20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14.00:</a:t>
            </a:r>
          </a:p>
          <a:p>
            <a:pPr algn="ctr" latinLnBrk="1"/>
            <a:endParaRPr lang="ru-RU" sz="1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latinLnBrk="1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ЭФЕКТИВНОСТИ </a:t>
            </a: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latinLnBrk="1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ТРАСНПОРТА ЗА </a:t>
            </a:r>
          </a:p>
          <a:p>
            <a:pPr algn="ctr" latinLnBrk="1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КОМПЕЛКСНОГО ПОДХОДА </a:t>
            </a:r>
          </a:p>
          <a:p>
            <a:pPr algn="ctr" latinLnBrk="1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ЕГО РЕМОНТУ И ТЕХНИЧЕСКОМУ </a:t>
            </a:r>
          </a:p>
          <a:p>
            <a:pPr algn="ctr" latinLnBrk="1"/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ОБСЛУЖИВАНИЮ </a:t>
            </a:r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(ГК «КОРИБ»)</a:t>
            </a:r>
            <a:endParaRPr lang="ru-RU" sz="1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124408" y="4212794"/>
            <a:ext cx="2915404" cy="137644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1"/>
            <a:r>
              <a:rPr lang="ru-RU" sz="1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ВЫЕЗДНОЙ ПРАКТИЧЕСКИЙ СЕМИНАР</a:t>
            </a:r>
          </a:p>
          <a:p>
            <a:pPr algn="ctr" latinLnBrk="1"/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12.20 – 14.00:</a:t>
            </a:r>
          </a:p>
          <a:p>
            <a:pPr algn="ctr" latinLnBrk="1"/>
            <a:endParaRPr lang="en-US" sz="10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latinLnBrk="1"/>
            <a:r>
              <a:rPr lang="en-US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HAIER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ОПЫТ ЛОКАЛИЗАЦИИ </a:t>
            </a:r>
          </a:p>
          <a:p>
            <a:pPr algn="ctr" latinLnBrk="1"/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ПРОИЗВОДСТВА </a:t>
            </a:r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(КИП МАСТЕР)</a:t>
            </a:r>
            <a:endParaRPr lang="en-US" sz="1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Скругленный прямоугольник 79"/>
          <p:cNvSpPr/>
          <p:nvPr/>
        </p:nvSpPr>
        <p:spPr>
          <a:xfrm>
            <a:off x="1390945" y="5678392"/>
            <a:ext cx="7699126" cy="489012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ТРАНСФЕР В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ОТЕЛЬ, В АЭРОПОРТ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Скругленный прямоугольник 80"/>
          <p:cNvSpPr/>
          <p:nvPr/>
        </p:nvSpPr>
        <p:spPr>
          <a:xfrm>
            <a:off x="179512" y="5678392"/>
            <a:ext cx="1080120" cy="489011"/>
          </a:xfrm>
          <a:prstGeom prst="round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14.00</a:t>
            </a:r>
            <a:endPara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79512" y="226633"/>
            <a:ext cx="76202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МАШИНОСТРОИТЕЛЬНЫЙ КЛАСТЕРНЫЙ ФОРУМ РЕСПУБЛИКИ ТАТАРСТАН </a:t>
            </a:r>
          </a:p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«ЦИФРОВОЕ ПРОИЗВОДСТВО И БУДУЩЕЕ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ПРОМЫШЛЕННОСТИ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077619" y="1487810"/>
            <a:ext cx="3016817" cy="37694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3</a:t>
            </a:r>
          </a:p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переезд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08.20 – 09.00</a:t>
            </a:r>
            <a:endPara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1395310" y="708516"/>
            <a:ext cx="7699126" cy="322405"/>
          </a:xfrm>
          <a:prstGeom prst="roundRect">
            <a:avLst/>
          </a:prstGeom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ВСТРЕЧА УЧАСТНИКОВ ФОРУМА (У ГОСТИНИЦЫ) 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94112" y="689258"/>
            <a:ext cx="1165520" cy="324521"/>
          </a:xfrm>
          <a:prstGeom prst="round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94112" y="1096323"/>
            <a:ext cx="1165520" cy="319854"/>
          </a:xfrm>
          <a:prstGeom prst="round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08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124408" y="3786429"/>
            <a:ext cx="2915404" cy="37065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1 (КИП МАСТЕР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переезд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12.00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12.20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3110543" y="3783939"/>
            <a:ext cx="2757602" cy="36403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2 (ГК «КОРИБ)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переезд 12.00 –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12.20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5926084" y="3791541"/>
            <a:ext cx="3168352" cy="35643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3 (ИНЖИНИРИНГОВЫЙ ЦЕНТР КФУ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переезд 12.00 –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12.20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105380" y="3007567"/>
            <a:ext cx="2923537" cy="34708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2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переезд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11.20 – 12.00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24408" y="3009057"/>
            <a:ext cx="2928770" cy="347083"/>
          </a:xfrm>
          <a:prstGeom prst="roundRect">
            <a:avLst/>
          </a:prstGeom>
          <a:solidFill>
            <a:srgbClr val="F5ADA1"/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1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ереезд 11.40 – 12.00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6077619" y="3000086"/>
            <a:ext cx="3016817" cy="34970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3</a:t>
            </a:r>
          </a:p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переезд  11.20 – 12.00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430092" y="3410614"/>
            <a:ext cx="7664344" cy="320104"/>
          </a:xfrm>
          <a:prstGeom prst="roundRect">
            <a:avLst/>
          </a:prstGeom>
          <a:ln w="3175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сбора ИТ-ПАРК ЧЕЛНЫ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128894" y="3403185"/>
            <a:ext cx="1165520" cy="319854"/>
          </a:xfrm>
          <a:prstGeom prst="round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12.00</a:t>
            </a:r>
            <a:endPara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80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</TotalTime>
  <Words>512</Words>
  <Application>Microsoft Office PowerPoint</Application>
  <PresentationFormat>Экран (4:3)</PresentationFormat>
  <Paragraphs>134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Cambria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Сидирякова Светлана</cp:lastModifiedBy>
  <cp:revision>224</cp:revision>
  <cp:lastPrinted>2016-09-09T10:24:01Z</cp:lastPrinted>
  <dcterms:created xsi:type="dcterms:W3CDTF">2016-04-11T12:00:52Z</dcterms:created>
  <dcterms:modified xsi:type="dcterms:W3CDTF">2017-11-03T07:17:52Z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